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notesSlides/_rels/notesSlide10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12.jpeg" ContentType="image/jpe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9144000" cy="6858000"/>
  <p:notesSz cx="7099300" cy="102346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Folie mittels Klicken verschieben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54134154-F2D0-47B7-9DE4-ADA7E15083E9}" type="slidenum">
              <a:rPr b="0" lang="de-DE" sz="1400" spc="-1" strike="noStrike">
                <a:latin typeface="Times New Roman"/>
              </a:rPr>
              <a:t>1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13CD9354-2E4B-45D9-B313-030758B83027}" type="slidenum">
              <a:rPr b="0" lang="de-DE" sz="1300" spc="-1" strike="noStrike">
                <a:solidFill>
                  <a:srgbClr val="000000"/>
                </a:solidFill>
                <a:latin typeface="Times New Roman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280">
              <a:lnSpc>
                <a:spcPct val="100000"/>
              </a:lnSpc>
            </a:pPr>
            <a:r>
              <a:rPr b="0" lang="de-DE" sz="2000" spc="-1" strike="noStrike">
                <a:latin typeface="Arial"/>
              </a:rPr>
              <a:t>Mehaira</a:t>
            </a:r>
            <a:endParaRPr b="0" lang="de-DE" sz="20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C8ECA411-C435-4B98-A763-157A9AAFBC99}" type="slidenum">
              <a:rPr b="0" lang="de-DE" sz="1300" spc="-1" strike="noStrike">
                <a:solidFill>
                  <a:srgbClr val="000000"/>
                </a:solidFill>
                <a:latin typeface="Times New Roman"/>
              </a:rPr>
              <a:t>&lt;Foliennummer&gt;</a:t>
            </a:fld>
            <a:endParaRPr b="0" lang="de-DE" sz="13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endParaRPr b="0" lang="de-DE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</a:pPr>
            <a:r>
              <a:rPr b="0" lang="de-DE" sz="2000" spc="-1" strike="noStrike">
                <a:latin typeface="Arial"/>
              </a:rPr>
              <a:t>Mehaira</a:t>
            </a:r>
            <a:endParaRPr b="0" lang="de-DE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</p:txBody>
      </p:sp>
      <p:sp>
        <p:nvSpPr>
          <p:cNvPr id="175" name="CustomShape 3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C88FE1C8-ED33-490C-A7F6-BA1EF601B307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</a:pPr>
            <a:r>
              <a:rPr b="0" lang="de-DE" sz="2000" spc="-1" strike="noStrike">
                <a:latin typeface="Arial"/>
              </a:rPr>
              <a:t>Mehaira</a:t>
            </a:r>
            <a:endParaRPr b="0" lang="de-DE" sz="20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</p:txBody>
      </p:sp>
      <p:sp>
        <p:nvSpPr>
          <p:cNvPr id="178" name="CustomShape 3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15F8A3F1-8ECA-49CE-BF13-376F3F2D85AB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280">
              <a:lnSpc>
                <a:spcPct val="100000"/>
              </a:lnSpc>
            </a:pPr>
            <a:r>
              <a:rPr b="0" lang="de-DE" sz="2000" spc="-1" strike="noStrike">
                <a:latin typeface="Arial"/>
              </a:rPr>
              <a:t>Romeo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EDD56427-4B75-4264-BE7C-ACB85DECB3D9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280">
              <a:lnSpc>
                <a:spcPct val="100000"/>
              </a:lnSpc>
            </a:pPr>
            <a:r>
              <a:rPr b="0" lang="de-DE" sz="2000" spc="-1" strike="noStrike">
                <a:latin typeface="Arial"/>
              </a:rPr>
              <a:t>Romeo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75891E5D-90C6-48EA-8998-11CEFE004372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</a:pPr>
            <a:r>
              <a:rPr b="0" lang="de-DE" sz="2000" spc="-1" strike="noStrike">
                <a:latin typeface="Arial"/>
              </a:rPr>
              <a:t>Romeo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87" name="CustomShape 3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B265CA89-E755-4AA7-B9BA-182D2086B247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640">
              <a:lnSpc>
                <a:spcPct val="100000"/>
              </a:lnSpc>
              <a:spcBef>
                <a:spcPts val="360"/>
              </a:spcBef>
            </a:pPr>
            <a:r>
              <a:rPr b="0" lang="de-DE" sz="2000" spc="-1" strike="noStrike">
                <a:latin typeface="Arial"/>
              </a:rPr>
              <a:t>Mehaira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90" name="CustomShape 3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D958FF11-DE31-4367-91B5-7E5D393CD52F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280">
              <a:lnSpc>
                <a:spcPct val="100000"/>
              </a:lnSpc>
            </a:pPr>
            <a:r>
              <a:rPr b="0" lang="de-DE" sz="2000" spc="-1" strike="noStrike">
                <a:latin typeface="Arial"/>
              </a:rPr>
              <a:t>Romeo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93" name="CustomShape 3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D62A9468-BD09-44A1-ACB8-F8A738C6BDAB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4021200" y="9721800"/>
            <a:ext cx="3075480" cy="51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30EAB0EA-51F5-46EB-9444-DCFCF914F4BF}" type="slidenum">
              <a:rPr b="0" lang="de-DE" sz="1300" spc="-1" strike="noStrike">
                <a:solidFill>
                  <a:srgbClr val="000000"/>
                </a:solidFill>
                <a:latin typeface="Times New Roman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800" cy="3835800"/>
          </a:xfrm>
          <a:prstGeom prst="rect">
            <a:avLst/>
          </a:prstGeom>
        </p:spPr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9000" cy="460440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endParaRPr b="0" lang="de-DE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Line 7"/>
          <p:cNvSpPr/>
          <p:nvPr/>
        </p:nvSpPr>
        <p:spPr>
          <a:xfrm>
            <a:off x="684000" y="6165720"/>
            <a:ext cx="7775640" cy="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7032960" y="6234120"/>
            <a:ext cx="21060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fld id="{5A098B7B-33DB-453F-A979-CB6080B15126}" type="slidenum">
              <a:rPr b="0" lang="de-DE" sz="2000" spc="-1" strike="noStrike">
                <a:solidFill>
                  <a:srgbClr val="ffffff"/>
                </a:solidFill>
                <a:latin typeface="Arial"/>
                <a:ea typeface="DejaVu Sans"/>
              </a:rPr>
              <a:t>&lt;Foliennummer&gt;</a:t>
            </a:fld>
            <a:endParaRPr b="0" lang="de-DE" sz="2000" spc="-1" strike="noStrike">
              <a:latin typeface="Arial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73240"/>
            <a:ext cx="82288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Format des Gliederungstextes durch Klicken bearbeiten</a:t>
            </a:r>
            <a:endParaRPr b="0" lang="de-DE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Zweite Gliederungsebene</a:t>
            </a:r>
            <a:endParaRPr b="0" lang="de-DE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Dritte Gliederungsebene</a:t>
            </a:r>
            <a:endParaRPr b="0" lang="de-DE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latin typeface="Arial"/>
              </a:rPr>
              <a:t>Vierte Gliederungsebene</a:t>
            </a:r>
            <a:endParaRPr b="0" lang="de-DE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Fünfte Gliederungsebene</a:t>
            </a:r>
            <a:endParaRPr b="0" lang="de-DE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Sechste Gliederungsebene</a:t>
            </a:r>
            <a:endParaRPr b="0" lang="de-DE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latin typeface="Arial"/>
              </a:rPr>
              <a:t>Siebte Gliederungsebene</a:t>
            </a:r>
            <a:endParaRPr b="0" lang="de-DE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" name="Line 7"/>
          <p:cNvSpPr/>
          <p:nvPr/>
        </p:nvSpPr>
        <p:spPr>
          <a:xfrm>
            <a:off x="684000" y="6165720"/>
            <a:ext cx="7775640" cy="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CustomShape 8"/>
          <p:cNvSpPr/>
          <p:nvPr/>
        </p:nvSpPr>
        <p:spPr>
          <a:xfrm>
            <a:off x="7032960" y="6234120"/>
            <a:ext cx="21060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fld id="{C0B32C63-5809-4918-B572-6EBDC56C6695}" type="slidenum">
              <a:rPr b="0" lang="de-DE" sz="20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fld>
            <a:endParaRPr b="0" lang="de-DE" sz="2000" spc="-1" strike="noStrike">
              <a:latin typeface="Arial"/>
            </a:endParaRPr>
          </a:p>
        </p:txBody>
      </p:sp>
      <p:sp>
        <p:nvSpPr>
          <p:cNvPr id="54" name="PlaceHolder 9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55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2001600" y="3528000"/>
            <a:ext cx="5269680" cy="118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de-DE" sz="2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Anwendung auf Keras-Model</a:t>
            </a:r>
            <a:endParaRPr b="0" lang="de-DE" sz="24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471960" y="5544000"/>
            <a:ext cx="6399720" cy="51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  <a:ea typeface="DejaVu Sans"/>
              </a:rPr>
              <a:t>Romeo L. Kamgo C.</a:t>
            </a:r>
            <a:endParaRPr b="0" lang="de-DE" sz="2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1053000" y="1563840"/>
            <a:ext cx="6712560" cy="184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20000"/>
              </a:lnSpc>
              <a:spcBef>
                <a:spcPts val="799"/>
              </a:spcBef>
            </a:pPr>
            <a:r>
              <a:rPr b="1" lang="de-DE" sz="4000" spc="-1" strike="noStrike">
                <a:solidFill>
                  <a:srgbClr val="ebebeb"/>
                </a:solidFill>
                <a:latin typeface="Arial"/>
                <a:ea typeface="DejaVu Sans"/>
              </a:rPr>
              <a:t>Vortrag</a:t>
            </a:r>
            <a:br/>
            <a:r>
              <a:rPr b="1" lang="de-DE" sz="2800" spc="-1" strike="noStrike">
                <a:solidFill>
                  <a:srgbClr val="ebebeb"/>
                </a:solidFill>
                <a:latin typeface="Arial"/>
                <a:ea typeface="DejaVu Sans"/>
              </a:rPr>
              <a:t>Optimierung vom Model durch TensorRt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101" name="CustomShape 4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FD637733-44F4-435C-A93A-1945E55F552E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827640" y="1377360"/>
            <a:ext cx="6710400" cy="419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2000" algn="ctr">
              <a:lnSpc>
                <a:spcPct val="100000"/>
              </a:lnSpc>
              <a:spcBef>
                <a:spcPts val="1001"/>
              </a:spcBef>
            </a:pPr>
            <a:endParaRPr b="0" lang="de-DE" sz="1800" spc="-1" strike="noStrike">
              <a:latin typeface="Arial"/>
            </a:endParaRPr>
          </a:p>
          <a:p>
            <a:pPr marL="343080" indent="-342000" algn="ctr">
              <a:lnSpc>
                <a:spcPct val="100000"/>
              </a:lnSpc>
              <a:spcBef>
                <a:spcPts val="1001"/>
              </a:spcBef>
            </a:pPr>
            <a:endParaRPr b="0" lang="de-DE" sz="1800" spc="-1" strike="noStrike">
              <a:latin typeface="Arial"/>
            </a:endParaRPr>
          </a:p>
          <a:p>
            <a:pPr marL="343080" indent="-342000" algn="ctr">
              <a:lnSpc>
                <a:spcPct val="100000"/>
              </a:lnSpc>
              <a:spcBef>
                <a:spcPts val="1001"/>
              </a:spcBef>
            </a:pPr>
            <a:r>
              <a:rPr b="0" lang="de-DE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Vielen Dank</a:t>
            </a:r>
            <a:endParaRPr b="0" lang="de-DE" sz="4000" spc="-1" strike="noStrike">
              <a:latin typeface="Arial"/>
            </a:endParaRPr>
          </a:p>
          <a:p>
            <a:pPr marL="343080" indent="-342000" algn="ctr">
              <a:lnSpc>
                <a:spcPct val="100000"/>
              </a:lnSpc>
              <a:spcBef>
                <a:spcPts val="1001"/>
              </a:spcBef>
            </a:pPr>
            <a:r>
              <a:rPr b="0" lang="de-DE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für Ihre Aufmerksamkeit!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E1C99289-A7FB-47C7-A98B-E6A4DF5CDC31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9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3745440" y="0"/>
            <a:ext cx="418680" cy="370872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2"/>
          <p:cNvSpPr/>
          <p:nvPr/>
        </p:nvSpPr>
        <p:spPr>
          <a:xfrm rot="16200000">
            <a:off x="980280" y="2925720"/>
            <a:ext cx="6856920" cy="100728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3"/>
          <p:cNvSpPr/>
          <p:nvPr/>
        </p:nvSpPr>
        <p:spPr>
          <a:xfrm>
            <a:off x="4570920" y="0"/>
            <a:ext cx="4572360" cy="6856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4"/>
          <p:cNvSpPr/>
          <p:nvPr/>
        </p:nvSpPr>
        <p:spPr>
          <a:xfrm>
            <a:off x="7831800" y="0"/>
            <a:ext cx="51336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6" name="CustomShape 5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71300308-3498-4F84-AA5E-DF81D6382BD9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07" name="CustomShape 6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Gliederung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08" name="CustomShape 7"/>
          <p:cNvSpPr/>
          <p:nvPr/>
        </p:nvSpPr>
        <p:spPr>
          <a:xfrm>
            <a:off x="4392000" y="1766520"/>
            <a:ext cx="4123800" cy="442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Wie funktionert die Optimierung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3745440" y="0"/>
            <a:ext cx="418680" cy="370872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2"/>
          <p:cNvSpPr/>
          <p:nvPr/>
        </p:nvSpPr>
        <p:spPr>
          <a:xfrm rot="16200000">
            <a:off x="980280" y="2925720"/>
            <a:ext cx="6856920" cy="100728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CustomShape 3"/>
          <p:cNvSpPr/>
          <p:nvPr/>
        </p:nvSpPr>
        <p:spPr>
          <a:xfrm>
            <a:off x="4570920" y="0"/>
            <a:ext cx="4572360" cy="6856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CustomShape 4"/>
          <p:cNvSpPr/>
          <p:nvPr/>
        </p:nvSpPr>
        <p:spPr>
          <a:xfrm>
            <a:off x="7831800" y="0"/>
            <a:ext cx="51336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3" name="CustomShape 5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A5E8E3D1-59D9-4425-AFCA-2E708DA1B5F4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2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14" name="CustomShape 6"/>
          <p:cNvSpPr/>
          <p:nvPr/>
        </p:nvSpPr>
        <p:spPr>
          <a:xfrm>
            <a:off x="484560" y="452880"/>
            <a:ext cx="7054200" cy="84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Was ist Tens</a:t>
            </a:r>
            <a:r>
              <a:rPr b="0" lang="de-DE" sz="4200" spc="-1" strike="noStrike">
                <a:solidFill>
                  <a:srgbClr val="28471f"/>
                </a:solidFill>
                <a:latin typeface="Century Gothic"/>
                <a:ea typeface="DejaVu Sans"/>
              </a:rPr>
              <a:t>orRT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15" name="CustomShape 7"/>
          <p:cNvSpPr/>
          <p:nvPr/>
        </p:nvSpPr>
        <p:spPr>
          <a:xfrm>
            <a:off x="288000" y="1440000"/>
            <a:ext cx="3383280" cy="36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2"/>
          <a:stretch/>
        </p:blipFill>
        <p:spPr>
          <a:xfrm>
            <a:off x="3957840" y="1152360"/>
            <a:ext cx="5113800" cy="318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3745440" y="0"/>
            <a:ext cx="418680" cy="370872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"/>
          <p:cNvSpPr/>
          <p:nvPr/>
        </p:nvSpPr>
        <p:spPr>
          <a:xfrm rot="16200000">
            <a:off x="980280" y="2925720"/>
            <a:ext cx="6856920" cy="100728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3"/>
          <p:cNvSpPr/>
          <p:nvPr/>
        </p:nvSpPr>
        <p:spPr>
          <a:xfrm>
            <a:off x="4570920" y="0"/>
            <a:ext cx="4572360" cy="6856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4"/>
          <p:cNvSpPr/>
          <p:nvPr/>
        </p:nvSpPr>
        <p:spPr>
          <a:xfrm>
            <a:off x="7831800" y="0"/>
            <a:ext cx="51336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1" name="CustomShape 5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0DABF17-F5D7-4B46-ACB5-8B70A973A615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3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22" name="CustomShape 6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wird die </a:t>
            </a:r>
            <a:r>
              <a:rPr b="0" lang="de-DE" sz="4200" spc="-1" strike="noStrike">
                <a:solidFill>
                  <a:srgbClr val="5f9c9d"/>
                </a:solidFill>
                <a:latin typeface="Century Gothic"/>
                <a:ea typeface="DejaVu Sans"/>
              </a:rPr>
              <a:t>Optimierung </a:t>
            </a:r>
            <a:r>
              <a:rPr b="0" lang="de-DE" sz="4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durchgeführt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23" name="CustomShape 7"/>
          <p:cNvSpPr/>
          <p:nvPr/>
        </p:nvSpPr>
        <p:spPr>
          <a:xfrm>
            <a:off x="432000" y="2232000"/>
            <a:ext cx="3383280" cy="36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4248000" y="1852560"/>
            <a:ext cx="4556520" cy="739440"/>
          </a:xfrm>
          <a:prstGeom prst="rect">
            <a:avLst/>
          </a:prstGeom>
          <a:ln>
            <a:noFill/>
          </a:ln>
        </p:spPr>
      </p:pic>
      <p:pic>
        <p:nvPicPr>
          <p:cNvPr id="125" name="" descr=""/>
          <p:cNvPicPr/>
          <p:nvPr/>
        </p:nvPicPr>
        <p:blipFill>
          <a:blip r:embed="rId3"/>
          <a:stretch/>
        </p:blipFill>
        <p:spPr>
          <a:xfrm>
            <a:off x="2736000" y="3168000"/>
            <a:ext cx="6057360" cy="704160"/>
          </a:xfrm>
          <a:prstGeom prst="rect">
            <a:avLst/>
          </a:prstGeom>
          <a:ln>
            <a:noFill/>
          </a:ln>
        </p:spPr>
      </p:pic>
      <p:sp>
        <p:nvSpPr>
          <p:cNvPr id="126" name="CustomShape 8"/>
          <p:cNvSpPr/>
          <p:nvPr/>
        </p:nvSpPr>
        <p:spPr>
          <a:xfrm>
            <a:off x="4318560" y="2660040"/>
            <a:ext cx="45374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800" spc="-1" strike="noStrike">
                <a:latin typeface="Arial"/>
              </a:rPr>
              <a:t>Optimierung eines gespeicherten Model</a:t>
            </a:r>
            <a:r>
              <a:rPr b="0" lang="de-DE" sz="1800" spc="-1" strike="noStrike" baseline="33000">
                <a:latin typeface="Arial"/>
              </a:rPr>
              <a:t>1</a:t>
            </a:r>
            <a:r>
              <a:rPr b="0" lang="de-DE" sz="1800" spc="-1" strike="noStrike">
                <a:latin typeface="Arial"/>
              </a:rPr>
              <a:t>[1]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27" name="CustomShape 9"/>
          <p:cNvSpPr/>
          <p:nvPr/>
        </p:nvSpPr>
        <p:spPr>
          <a:xfrm>
            <a:off x="4188240" y="3973680"/>
            <a:ext cx="36259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800" spc="-1" strike="noStrike">
                <a:latin typeface="Arial"/>
              </a:rPr>
              <a:t>Optimierung eines checkpoints</a:t>
            </a:r>
            <a:r>
              <a:rPr b="0" lang="de-DE" sz="1800" spc="-1" strike="noStrike" baseline="33000">
                <a:latin typeface="Arial"/>
              </a:rPr>
              <a:t>2</a:t>
            </a:r>
            <a:r>
              <a:rPr b="0" lang="de-DE" sz="1800" spc="-1" strike="noStrike">
                <a:latin typeface="Arial"/>
              </a:rPr>
              <a:t>[1]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28" name="CustomShape 10"/>
          <p:cNvSpPr/>
          <p:nvPr/>
        </p:nvSpPr>
        <p:spPr>
          <a:xfrm>
            <a:off x="1080000" y="6336000"/>
            <a:ext cx="418104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000" spc="-1" strike="noStrike">
                <a:solidFill>
                  <a:srgbClr val="ffffff"/>
                </a:solidFill>
                <a:latin typeface="Arial"/>
              </a:rPr>
              <a:t>1:Compiliertes Model, das bereit zur Anwendung</a:t>
            </a:r>
            <a:r>
              <a:rPr b="0" lang="de-DE" sz="1000" spc="-1" strike="noStrike">
                <a:latin typeface="Arial"/>
              </a:rPr>
              <a:t> gebracht werden kann</a:t>
            </a:r>
            <a:endParaRPr b="0" lang="de-DE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000" spc="-1" strike="noStrike">
                <a:latin typeface="Arial"/>
              </a:rPr>
              <a:t>2: Checkpoint: enthielt nur Variable des Models.</a:t>
            </a:r>
            <a:endParaRPr b="0" lang="de-DE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3745440" y="0"/>
            <a:ext cx="418680" cy="370872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2"/>
          <p:cNvSpPr/>
          <p:nvPr/>
        </p:nvSpPr>
        <p:spPr>
          <a:xfrm rot="16200000">
            <a:off x="980280" y="2925720"/>
            <a:ext cx="6856920" cy="100728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3"/>
          <p:cNvSpPr/>
          <p:nvPr/>
        </p:nvSpPr>
        <p:spPr>
          <a:xfrm>
            <a:off x="4032000" y="0"/>
            <a:ext cx="5111280" cy="6856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4"/>
          <p:cNvSpPr/>
          <p:nvPr/>
        </p:nvSpPr>
        <p:spPr>
          <a:xfrm>
            <a:off x="7831800" y="0"/>
            <a:ext cx="51336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3" name="CustomShape 5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9952D9B7-1FF1-4079-88EB-A5D0ECE22ED0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4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34" name="CustomShape 6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Optimierung</a:t>
            </a:r>
            <a:r>
              <a:rPr b="0" lang="de-DE" sz="4200" spc="-1" strike="noStrike">
                <a:solidFill>
                  <a:srgbClr val="5f9c9d"/>
                </a:solidFill>
                <a:latin typeface="Century Gothic"/>
                <a:ea typeface="DejaVu Sans"/>
              </a:rPr>
              <a:t>soperationen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35" name="CustomShape 7"/>
          <p:cNvSpPr/>
          <p:nvPr/>
        </p:nvSpPr>
        <p:spPr>
          <a:xfrm>
            <a:off x="432000" y="2232000"/>
            <a:ext cx="3383280" cy="36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6" name="CustomShape 8"/>
          <p:cNvSpPr/>
          <p:nvPr/>
        </p:nvSpPr>
        <p:spPr>
          <a:xfrm>
            <a:off x="1080000" y="6336000"/>
            <a:ext cx="418104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000" spc="-1" strike="noStrike">
                <a:latin typeface="Arial"/>
              </a:rPr>
              <a:t>1:Compiliertes Model, das bereit zur Anwendung gebracht werden kann</a:t>
            </a:r>
            <a:endParaRPr b="0" lang="de-DE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000" spc="-1" strike="noStrike">
                <a:latin typeface="Arial"/>
              </a:rPr>
              <a:t>2: Checkpoint: enthielt nur Variable des Models.</a:t>
            </a:r>
            <a:endParaRPr b="0" lang="de-DE" sz="1000" spc="-1" strike="noStrike">
              <a:latin typeface="Arial"/>
            </a:endParaRPr>
          </a:p>
        </p:txBody>
      </p:sp>
      <p:sp>
        <p:nvSpPr>
          <p:cNvPr id="137" name="CustomShape 9"/>
          <p:cNvSpPr/>
          <p:nvPr/>
        </p:nvSpPr>
        <p:spPr>
          <a:xfrm>
            <a:off x="4608000" y="1512000"/>
            <a:ext cx="3383280" cy="36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Die Nicht benutzte Schichten und Ausgabe Schichten werden gelöscht. 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Die Vereinigung von Schichten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Horizontale Vereinigung von Schichten.</a:t>
            </a: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3745440" y="0"/>
            <a:ext cx="418680" cy="370872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"/>
          <p:cNvSpPr/>
          <p:nvPr/>
        </p:nvSpPr>
        <p:spPr>
          <a:xfrm rot="16200000">
            <a:off x="980280" y="2925720"/>
            <a:ext cx="6856920" cy="100728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CustomShape 3"/>
          <p:cNvSpPr/>
          <p:nvPr/>
        </p:nvSpPr>
        <p:spPr>
          <a:xfrm>
            <a:off x="4164480" y="0"/>
            <a:ext cx="4978800" cy="6856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4"/>
          <p:cNvSpPr/>
          <p:nvPr/>
        </p:nvSpPr>
        <p:spPr>
          <a:xfrm>
            <a:off x="7831800" y="0"/>
            <a:ext cx="51336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484560" y="6381720"/>
            <a:ext cx="2893680" cy="30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6"/>
          <p:cNvSpPr/>
          <p:nvPr/>
        </p:nvSpPr>
        <p:spPr>
          <a:xfrm>
            <a:off x="6564960" y="6381720"/>
            <a:ext cx="2091600" cy="303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7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97B9AF7E-1112-4C48-A6C1-8204C19481C8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5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45" name="CustomShape 8"/>
          <p:cNvSpPr/>
          <p:nvPr/>
        </p:nvSpPr>
        <p:spPr>
          <a:xfrm>
            <a:off x="377640" y="454320"/>
            <a:ext cx="7054200" cy="76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Demo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46" name="CustomShape 9"/>
          <p:cNvSpPr/>
          <p:nvPr/>
        </p:nvSpPr>
        <p:spPr>
          <a:xfrm>
            <a:off x="288000" y="1440000"/>
            <a:ext cx="3383280" cy="36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7" name="CustomShape 10"/>
          <p:cNvSpPr/>
          <p:nvPr/>
        </p:nvSpPr>
        <p:spPr>
          <a:xfrm>
            <a:off x="4608000" y="1656000"/>
            <a:ext cx="3383280" cy="25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Keras-Model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Umwandlung von Keras-Model auf Tensorflow-Model bzw. TensortRT-Model</a:t>
            </a: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484560" y="452880"/>
            <a:ext cx="31230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Demo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3745440" y="0"/>
            <a:ext cx="418680" cy="370872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3"/>
          <p:cNvSpPr/>
          <p:nvPr/>
        </p:nvSpPr>
        <p:spPr>
          <a:xfrm rot="16200000">
            <a:off x="980280" y="2925720"/>
            <a:ext cx="6856920" cy="100728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CustomShape 4"/>
          <p:cNvSpPr/>
          <p:nvPr/>
        </p:nvSpPr>
        <p:spPr>
          <a:xfrm>
            <a:off x="4570920" y="0"/>
            <a:ext cx="4572360" cy="6856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5"/>
          <p:cNvSpPr/>
          <p:nvPr/>
        </p:nvSpPr>
        <p:spPr>
          <a:xfrm>
            <a:off x="7831800" y="0"/>
            <a:ext cx="51336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3" name="CustomShape 6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60BA97B-C88C-40C7-978B-5F7E129EA39D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7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54" name="CustomShape 7"/>
          <p:cNvSpPr/>
          <p:nvPr/>
        </p:nvSpPr>
        <p:spPr>
          <a:xfrm>
            <a:off x="4680000" y="1797120"/>
            <a:ext cx="3421080" cy="201816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8"/>
          <p:cNvSpPr/>
          <p:nvPr/>
        </p:nvSpPr>
        <p:spPr>
          <a:xfrm>
            <a:off x="288000" y="1584000"/>
            <a:ext cx="3383280" cy="36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3745440" y="0"/>
            <a:ext cx="418680" cy="370872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2"/>
          <p:cNvSpPr/>
          <p:nvPr/>
        </p:nvSpPr>
        <p:spPr>
          <a:xfrm rot="16200000">
            <a:off x="980280" y="2925720"/>
            <a:ext cx="6856920" cy="100728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3"/>
          <p:cNvSpPr/>
          <p:nvPr/>
        </p:nvSpPr>
        <p:spPr>
          <a:xfrm>
            <a:off x="4570920" y="0"/>
            <a:ext cx="4572360" cy="68569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4"/>
          <p:cNvSpPr/>
          <p:nvPr/>
        </p:nvSpPr>
        <p:spPr>
          <a:xfrm>
            <a:off x="7831800" y="0"/>
            <a:ext cx="513360" cy="1141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0" name="CustomShape 5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2EA40630-70E4-46D7-B41B-A8C318D5C6BA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7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Zusammenfa</a:t>
            </a:r>
            <a:r>
              <a:rPr b="0" lang="de-DE" sz="4200" spc="-1" strike="noStrike">
                <a:solidFill>
                  <a:srgbClr val="5f9c9d"/>
                </a:solidFill>
                <a:latin typeface="Century Gothic"/>
                <a:ea typeface="DejaVu Sans"/>
              </a:rPr>
              <a:t>ssung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484560" y="2053080"/>
            <a:ext cx="3122640" cy="419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8"/>
          <p:cNvSpPr/>
          <p:nvPr/>
        </p:nvSpPr>
        <p:spPr>
          <a:xfrm>
            <a:off x="288000" y="1584000"/>
            <a:ext cx="3383280" cy="36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64" name="CustomShape 9"/>
          <p:cNvSpPr/>
          <p:nvPr/>
        </p:nvSpPr>
        <p:spPr>
          <a:xfrm>
            <a:off x="4608000" y="1656000"/>
            <a:ext cx="3383280" cy="331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20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Transformation und Optimierung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Referenzen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28360" y="1331280"/>
            <a:ext cx="6710400" cy="419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TensorFlow-TensorRT-User-Guide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0D676E6A-F409-4AA1-B823-870624E3F5D6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9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159</TotalTime>
  <Application>LibreOffice/6.2.7.1$Linux_X86_64 LibreOffice_project/20$Build-1</Application>
  <Words>269</Words>
  <Paragraphs>108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1601-01-01T00:00:00Z</dcterms:created>
  <dc:creator>Mehira Elfateh</dc:creator>
  <dc:description/>
  <dc:language>de-DE</dc:language>
  <cp:lastModifiedBy/>
  <dcterms:modified xsi:type="dcterms:W3CDTF">2019-11-07T11:27:38Z</dcterms:modified>
  <cp:revision>75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10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10</vt:i4>
  </property>
</Properties>
</file>